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61" r:id="rId3"/>
    <p:sldId id="259" r:id="rId4"/>
    <p:sldId id="260" r:id="rId5"/>
    <p:sldId id="266" r:id="rId6"/>
    <p:sldId id="265" r:id="rId7"/>
    <p:sldId id="275" r:id="rId8"/>
    <p:sldId id="273" r:id="rId9"/>
    <p:sldId id="269" r:id="rId10"/>
    <p:sldId id="276" r:id="rId11"/>
    <p:sldId id="274" r:id="rId12"/>
    <p:sldId id="271" r:id="rId13"/>
    <p:sldId id="272" r:id="rId14"/>
    <p:sldId id="270" r:id="rId15"/>
    <p:sldId id="268" r:id="rId16"/>
    <p:sldId id="278" r:id="rId17"/>
    <p:sldId id="267" r:id="rId18"/>
    <p:sldId id="262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1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00774-3614-4320-BE77-7D3FBA40AF35}" type="datetimeFigureOut">
              <a:rPr lang="zh-TW" altLang="en-US" smtClean="0"/>
              <a:t>16/2/1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0C84A-98AF-4B14-9369-46479CACE4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8287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0C84A-98AF-4B14-9369-46479CACE428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406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16/2/1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16/2/1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16/2/1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16/2/1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16/2/1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16/2/1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16/2/1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16/2/1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16/2/1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16/2/1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zh-TW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16/2/1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16/2/1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://eng.taiwan.net.tw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rand-hotel.org/taipei/en/?Psn=530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hyeh@mail.ndhu.edu.tw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2030" y="1052736"/>
            <a:ext cx="8229600" cy="468052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NSS </a:t>
            </a:r>
            <a:r>
              <a:rPr lang="en-US" altLang="zh-TW" dirty="0" smtClean="0"/>
              <a:t>2016</a:t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mtClean="0"/>
              <a:t>10</a:t>
            </a:r>
            <a:r>
              <a:rPr lang="en-US" altLang="zh-TW" baseline="30000" smtClean="0"/>
              <a:t>th</a:t>
            </a:r>
            <a:r>
              <a:rPr lang="en-US" altLang="zh-TW" smtClean="0"/>
              <a:t> International </a:t>
            </a:r>
            <a:r>
              <a:rPr lang="en-US" altLang="zh-TW" dirty="0"/>
              <a:t>Conference on Network and System Security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TAIPEI, </a:t>
            </a:r>
            <a:r>
              <a:rPr lang="en-US" altLang="zh-TW" dirty="0" err="1" smtClean="0"/>
              <a:t>TaiWan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38856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Administrator.NDHU-20150311ML\Desktop\NSS 2016\2015.10.24 NSS 2015宣傳影片\NSS 2016 宣傳投影片\Yangmingshan National 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4416631" cy="29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Administrator.NDHU-20150311ML\Desktop\NSS 2016\2015.10.24 NSS 2015宣傳影片\NSS 2016 宣傳投影片\Yangmingshan National Par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06" y="1463026"/>
            <a:ext cx="5527608" cy="357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Yangmingshan National Park</a:t>
            </a:r>
            <a:endParaRPr lang="zh-TW" altLang="en-US" dirty="0"/>
          </a:p>
        </p:txBody>
      </p:sp>
      <p:pic>
        <p:nvPicPr>
          <p:cNvPr id="10245" name="Picture 5" descr="C:\Users\Administrator.NDHU-20150311ML\Desktop\NSS 2016\2015.10.24 NSS 2015宣傳影片\NSS 2016 宣傳投影片\Yangmingshan National Park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68" y="2348880"/>
            <a:ext cx="5383709" cy="357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Administrator.NDHU-20150311ML\Desktop\NSS 2016\2015.10.24 NSS 2015宣傳影片\NSS 2016 宣傳投影片\Yang Ming Mounta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51367"/>
            <a:ext cx="8280920" cy="320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08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TW" dirty="0" err="1"/>
              <a:t>Shilin</a:t>
            </a:r>
            <a:r>
              <a:rPr lang="en-US" altLang="zh-TW" dirty="0"/>
              <a:t> Night </a:t>
            </a:r>
            <a:r>
              <a:rPr lang="en-US" altLang="zh-TW" dirty="0" smtClean="0"/>
              <a:t>Market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C:\Users\Administrator.NDHU-20150311ML\Desktop\NSS 2016\2015.10.24 NSS 2015宣傳影片\NSS 2016 宣傳投影片\Shilin Night Marke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" y="1566863"/>
            <a:ext cx="5908807" cy="393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.NDHU-20150311ML\Desktop\NSS 2016\2015.10.24 NSS 2015宣傳影片\NSS 2016 宣傳投影片\Shilin Night Marke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39838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istrator.NDHU-20150311ML\Desktop\NSS 2016\2015.10.24 NSS 2015宣傳影片\NSS 2016 宣傳投影片\Shilin Night Market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658217"/>
            <a:ext cx="3740596" cy="280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istrator.NDHU-20150311ML\Desktop\NSS 2016\2015.10.24 NSS 2015宣傳影片\NSS 2016 宣傳投影片\Shilin Night Market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2471507"/>
            <a:ext cx="4225949" cy="316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istrator.NDHU-20150311ML\Desktop\NSS 2016\2015.10.24 NSS 2015宣傳影片\NSS 2016 宣傳投影片\Shilin Night Market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49135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655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/>
              <a:t>Huaxi</a:t>
            </a:r>
            <a:r>
              <a:rPr lang="en-US" altLang="zh-TW" dirty="0"/>
              <a:t> Street Tourist Night </a:t>
            </a:r>
            <a:r>
              <a:rPr lang="en-US" altLang="zh-TW" dirty="0" smtClean="0"/>
              <a:t>Market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C:\Users\Administrator.NDHU-20150311ML\Desktop\NSS 2016\2015.10.24 NSS 2015宣傳影片\NSS 2016 宣傳投影片\Huaxi Street Tourist Night Market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57150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istrator.NDHU-20150311ML\Desktop\NSS 2016\2015.10.24 NSS 2015宣傳影片\NSS 2016 宣傳投影片\Huaxi Street Tourist Night Market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48879"/>
            <a:ext cx="5710832" cy="427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41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Longshan Temple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C:\Users\Administrator.NDHU-20150311ML\Desktop\NSS 2016\2015.10.24 NSS 2015宣傳影片\NSS 2016 宣傳投影片\Longshan Templ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6657854" cy="443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istrator.NDHU-20150311ML\Desktop\NSS 2016\2015.10.24 NSS 2015宣傳影片\NSS 2016 宣傳投影片\Longshan Templ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669722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23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Administrator.NDHU-20150311ML\Desktop\NSS 2016\2015.10.24 NSS 2015宣傳影片\NSS 2016 宣傳投影片\Dihua Street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5647"/>
            <a:ext cx="52387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Dihua</a:t>
            </a:r>
            <a:r>
              <a:rPr lang="en-US" altLang="zh-TW" dirty="0"/>
              <a:t> </a:t>
            </a:r>
            <a:r>
              <a:rPr lang="en-US" altLang="zh-TW" dirty="0" smtClean="0"/>
              <a:t>Street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C:\Users\Administrator.NDHU-20150311ML\Desktop\NSS 2016\2015.10.24 NSS 2015宣傳影片\NSS 2016 宣傳投影片\Dihua Street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95" y="1844824"/>
            <a:ext cx="5744542" cy="382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.NDHU-20150311ML\Desktop\NSS 2016\2015.10.24 NSS 2015宣傳影片\NSS 2016 宣傳投影片\Dihua Street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15" y="1861655"/>
            <a:ext cx="7143751" cy="476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97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Beitou</a:t>
            </a:r>
            <a:r>
              <a:rPr lang="en-US" altLang="zh-TW" dirty="0"/>
              <a:t> Hot </a:t>
            </a:r>
            <a:r>
              <a:rPr lang="en-US" altLang="zh-TW" dirty="0" smtClean="0"/>
              <a:t>Springs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C:\Users\Administrator.NDHU-20150311ML\Desktop\NSS 2016\2015.10.24 NSS 2015宣傳影片\NSS 2016 宣傳投影片\Beitou Hot Spring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5184576" cy="38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.NDHU-20150311ML\Desktop\NSS 2016\2015.10.24 NSS 2015宣傳影片\NSS 2016 宣傳投影片\Beitou Hot Spring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29699"/>
            <a:ext cx="5433666" cy="351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.NDHU-20150311ML\Desktop\NSS 2016\2015.10.24 NSS 2015宣傳影片\NSS 2016 宣傳投影片\Beitou Hot Springs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36" y="2780928"/>
            <a:ext cx="52925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.NDHU-20150311ML\Desktop\NSS 2016\2015.10.24 NSS 2015宣傳影片\NSS 2016 宣傳投影片\Beitou Hot Springs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235" y="3140968"/>
            <a:ext cx="5937722" cy="33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86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Taipei Zoo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1" name="Picture 3" descr="C:\Users\Administrator.NDHU-20150311ML\Desktop\NSS 2016\2015.10.24 NSS 2015宣傳影片\NSS 2016 宣傳投影片\Taipei Zo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77602"/>
            <a:ext cx="5358746" cy="356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Administrator.NDHU-20150311ML\Desktop\NSS 2016\2015.10.24 NSS 2015宣傳影片\NSS 2016 宣傳投影片\Taipei Zoo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36" y="2276872"/>
            <a:ext cx="6146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dministrator.NDHU-20150311ML\Desktop\NSS 2016\2015.10.24 NSS 2015宣傳影片\NSS 2016 宣傳投影片\Taipei Zoo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5126433" cy="38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Administrator.NDHU-20150311ML\Desktop\NSS 2016\2015.10.24 NSS 2015宣傳影片\NSS 2016 宣傳投影片\Taipei Zoo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43860"/>
            <a:ext cx="5606023" cy="31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06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228 </a:t>
            </a:r>
            <a:r>
              <a:rPr lang="en-US" altLang="zh-TW" dirty="0"/>
              <a:t>Peace Memorial Park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Administrator.NDHU-20150311ML\Desktop\NSS 2016\2015.10.24 NSS 2015宣傳影片\NSS 2016 宣傳投影片\228 Peace Memorial Park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264" y="1484784"/>
            <a:ext cx="50800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72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422030" y="2204864"/>
            <a:ext cx="8229600" cy="1828800"/>
          </a:xfrm>
        </p:spPr>
        <p:txBody>
          <a:bodyPr/>
          <a:lstStyle/>
          <a:p>
            <a:r>
              <a:rPr lang="en-US" altLang="zh-TW" dirty="0" smtClean="0"/>
              <a:t>Look Forward to Your Arrival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165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9776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US" altLang="zh-TW" u="sng" dirty="0" smtClean="0"/>
              <a:t>Introduction of Taiwan and Taipei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1600" r="8434" b="6897"/>
          <a:stretch/>
        </p:blipFill>
        <p:spPr bwMode="auto">
          <a:xfrm>
            <a:off x="251520" y="1916832"/>
            <a:ext cx="858250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83729" y="1268760"/>
            <a:ext cx="5568391" cy="710952"/>
          </a:xfrm>
          <a:prstGeom prst="rect">
            <a:avLst/>
          </a:prstGeom>
        </p:spPr>
        <p:txBody>
          <a:bodyPr vert="horz" anchor="ctr">
            <a:normAutofit fontScale="7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u="sng" dirty="0" smtClean="0">
                <a:hlinkClick r:id="rId3"/>
              </a:rPr>
              <a:t>http://eng.taiwan.net.tw/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937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Taipei, </a:t>
            </a:r>
            <a:r>
              <a:rPr lang="en-US" altLang="zh-TW" dirty="0"/>
              <a:t>Capital </a:t>
            </a:r>
            <a:r>
              <a:rPr lang="en-US" altLang="zh-TW" dirty="0" smtClean="0"/>
              <a:t>City </a:t>
            </a:r>
            <a:r>
              <a:rPr lang="en-US" altLang="zh-TW" dirty="0"/>
              <a:t>of </a:t>
            </a:r>
            <a:r>
              <a:rPr lang="en-US" altLang="zh-TW" dirty="0" smtClean="0"/>
              <a:t>Taiwan</a:t>
            </a:r>
            <a:endParaRPr lang="zh-TW" altLang="en-US" dirty="0"/>
          </a:p>
        </p:txBody>
      </p:sp>
      <p:pic>
        <p:nvPicPr>
          <p:cNvPr id="2050" name="Picture 2" descr="C:\Users\Administrator.NDHU-20150311ML\Desktop\NSS 2016\2015.10.24 NSS 2015宣傳影片\Taipei_City_monta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07"/>
          <a:stretch/>
        </p:blipFill>
        <p:spPr bwMode="auto">
          <a:xfrm>
            <a:off x="599678" y="1160592"/>
            <a:ext cx="5124450" cy="367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.NDHU-20150311ML\Desktop\NSS 2016\2015.10.24 NSS 2015宣傳影片\Taipei_City_monta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2045" b="23977"/>
          <a:stretch/>
        </p:blipFill>
        <p:spPr bwMode="auto">
          <a:xfrm>
            <a:off x="6084166" y="3027533"/>
            <a:ext cx="2562225" cy="169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.NDHU-20150311ML\Desktop\NSS 2016\2015.10.24 NSS 2015宣傳影片\Taipei_City_monta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23"/>
          <a:stretch/>
        </p:blipFill>
        <p:spPr bwMode="auto">
          <a:xfrm>
            <a:off x="2039838" y="4941168"/>
            <a:ext cx="5124450" cy="169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.NDHU-20150311ML\Desktop\NSS 2016\2015.10.24 NSS 2015宣傳影片\Taipei_City_monta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5" r="50000" b="23977"/>
          <a:stretch/>
        </p:blipFill>
        <p:spPr bwMode="auto">
          <a:xfrm>
            <a:off x="6084167" y="1160592"/>
            <a:ext cx="2562225" cy="169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02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lang="en-US" altLang="zh-TW" dirty="0" smtClean="0"/>
              <a:t>NSS 2016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709160"/>
          </a:xfrm>
        </p:spPr>
        <p:txBody>
          <a:bodyPr/>
          <a:lstStyle/>
          <a:p>
            <a:r>
              <a:rPr lang="en-US" altLang="zh-TW" dirty="0"/>
              <a:t>Tentative </a:t>
            </a:r>
            <a:r>
              <a:rPr lang="en-US" altLang="zh-TW" dirty="0" smtClean="0"/>
              <a:t>Date: </a:t>
            </a:r>
            <a:r>
              <a:rPr lang="en-US" altLang="zh-TW" dirty="0"/>
              <a:t>28-30 September, </a:t>
            </a:r>
            <a:r>
              <a:rPr lang="en-US" altLang="zh-TW" dirty="0" smtClean="0"/>
              <a:t>2016</a:t>
            </a:r>
          </a:p>
          <a:p>
            <a:r>
              <a:rPr lang="en-US" altLang="zh-TW" dirty="0" smtClean="0"/>
              <a:t>Tentative Venue: The Grand Hotel</a:t>
            </a:r>
          </a:p>
          <a:p>
            <a:pPr lvl="1"/>
            <a:r>
              <a:rPr lang="en-US" altLang="zh-TW" dirty="0">
                <a:hlinkClick r:id="rId2"/>
              </a:rPr>
              <a:t>http://www.grand-hotel.org/taipei/en/?</a:t>
            </a:r>
            <a:r>
              <a:rPr lang="en-US" altLang="zh-TW" dirty="0" smtClean="0">
                <a:hlinkClick r:id="rId2"/>
              </a:rPr>
              <a:t>Psn=5301</a:t>
            </a:r>
            <a:r>
              <a:rPr lang="en-US" altLang="zh-TW" dirty="0" smtClean="0"/>
              <a:t>  </a:t>
            </a:r>
            <a:endParaRPr lang="zh-TW" altLang="en-US" dirty="0"/>
          </a:p>
        </p:txBody>
      </p:sp>
      <p:pic>
        <p:nvPicPr>
          <p:cNvPr id="3074" name="Picture 2" descr="C:\Users\Administrator.NDHU-20150311ML\Desktop\NSS 2016\2015.10.24 NSS 2015宣傳影片\The Grand Hotel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36" y="2660191"/>
            <a:ext cx="4248472" cy="283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.NDHU-20150311ML\Desktop\NSS 2016\2015.10.24 NSS 2015宣傳影片\The Grand Hot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424192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istrator.NDHU-20150311ML\Desktop\NSS 2016\2015.10.24 NSS 2015宣傳影片\The Grand Hotel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75" y="4075399"/>
            <a:ext cx="3908880" cy="260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15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92697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Organization of NSS 2016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472608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/>
              <a:t>Host: The Chinese Cryptology and Information Security Association (CCISA</a:t>
            </a:r>
            <a:r>
              <a:rPr lang="en-US" altLang="zh-TW" dirty="0" smtClean="0"/>
              <a:t>).</a:t>
            </a:r>
          </a:p>
          <a:p>
            <a:pPr marL="137160" indent="0">
              <a:buNone/>
            </a:pPr>
            <a:endParaRPr lang="en-US" altLang="zh-TW" dirty="0" smtClean="0"/>
          </a:p>
          <a:p>
            <a:r>
              <a:rPr lang="en-US" altLang="zh-TW" dirty="0"/>
              <a:t>Honorary Chairs:</a:t>
            </a:r>
            <a:endParaRPr lang="zh-TW" altLang="zh-TW" dirty="0"/>
          </a:p>
          <a:p>
            <a:pPr lvl="1"/>
            <a:r>
              <a:rPr lang="en-US" altLang="zh-TW" dirty="0"/>
              <a:t>Der-Tsai Lee, Academia </a:t>
            </a:r>
            <a:r>
              <a:rPr lang="en-US" altLang="zh-TW" dirty="0" err="1"/>
              <a:t>Sinica</a:t>
            </a:r>
            <a:r>
              <a:rPr lang="en-US" altLang="zh-TW" dirty="0"/>
              <a:t>, Taiwan</a:t>
            </a:r>
            <a:endParaRPr lang="zh-TW" altLang="zh-TW" dirty="0"/>
          </a:p>
          <a:p>
            <a:pPr lvl="1"/>
            <a:r>
              <a:rPr lang="en-US" altLang="zh-TW" dirty="0"/>
              <a:t>D. J. Guan, National Sun </a:t>
            </a:r>
            <a:r>
              <a:rPr lang="en-US" altLang="zh-TW" dirty="0" err="1"/>
              <a:t>Yat-sen</a:t>
            </a:r>
            <a:r>
              <a:rPr lang="en-US" altLang="zh-TW" dirty="0"/>
              <a:t> University, Taiwan</a:t>
            </a:r>
            <a:endParaRPr lang="zh-TW" altLang="zh-TW" dirty="0"/>
          </a:p>
          <a:p>
            <a:pPr lvl="1"/>
            <a:r>
              <a:rPr lang="en-US" altLang="zh-TW" dirty="0"/>
              <a:t>Yen-Nun Huang, Academia </a:t>
            </a:r>
            <a:r>
              <a:rPr lang="en-US" altLang="zh-TW" dirty="0" err="1"/>
              <a:t>Sinica</a:t>
            </a:r>
            <a:r>
              <a:rPr lang="en-US" altLang="zh-TW" dirty="0"/>
              <a:t>, </a:t>
            </a:r>
            <a:r>
              <a:rPr lang="en-US" altLang="zh-TW" dirty="0" smtClean="0"/>
              <a:t>Taiwan</a:t>
            </a:r>
          </a:p>
          <a:p>
            <a:pPr marL="585216" lvl="1" indent="0">
              <a:buNone/>
            </a:pPr>
            <a:endParaRPr lang="zh-TW" altLang="zh-TW" dirty="0"/>
          </a:p>
          <a:p>
            <a:r>
              <a:rPr lang="en-US" altLang="zh-TW" dirty="0"/>
              <a:t>General Chairs:</a:t>
            </a:r>
            <a:endParaRPr lang="zh-TW" altLang="zh-TW" dirty="0"/>
          </a:p>
          <a:p>
            <a:pPr lvl="1"/>
            <a:r>
              <a:rPr lang="en-US" altLang="zh-TW" dirty="0" err="1"/>
              <a:t>Shiuhpyng</a:t>
            </a:r>
            <a:r>
              <a:rPr lang="en-US" altLang="zh-TW" dirty="0"/>
              <a:t> (Winston) Shieh, National </a:t>
            </a:r>
            <a:r>
              <a:rPr lang="en-US" altLang="zh-TW" dirty="0" err="1"/>
              <a:t>Chiao</a:t>
            </a:r>
            <a:r>
              <a:rPr lang="en-US" altLang="zh-TW" dirty="0"/>
              <a:t> Tung University, Taiwan</a:t>
            </a:r>
            <a:endParaRPr lang="zh-TW" altLang="zh-TW" dirty="0"/>
          </a:p>
          <a:p>
            <a:pPr lvl="1"/>
            <a:r>
              <a:rPr lang="en-US" altLang="zh-TW" dirty="0"/>
              <a:t>Tzong-Chen Wu, National Taiwan University of Science and Technology, Taiwan</a:t>
            </a:r>
            <a:endParaRPr lang="zh-TW" altLang="zh-TW" dirty="0"/>
          </a:p>
          <a:p>
            <a:pPr lvl="1"/>
            <a:r>
              <a:rPr lang="en-US" altLang="zh-TW" dirty="0"/>
              <a:t>Chun-I Fan</a:t>
            </a:r>
            <a:r>
              <a:rPr lang="en-US" altLang="zh-TW" b="1" dirty="0"/>
              <a:t>, </a:t>
            </a:r>
            <a:r>
              <a:rPr lang="en-US" altLang="zh-TW" dirty="0"/>
              <a:t>National Sun </a:t>
            </a:r>
            <a:r>
              <a:rPr lang="en-US" altLang="zh-TW" dirty="0" err="1"/>
              <a:t>Yat-sen</a:t>
            </a:r>
            <a:r>
              <a:rPr lang="en-US" altLang="zh-TW" dirty="0"/>
              <a:t> University, Taiwan</a:t>
            </a:r>
            <a:endParaRPr lang="zh-TW" altLang="zh-TW" dirty="0"/>
          </a:p>
          <a:p>
            <a:pPr lvl="1"/>
            <a:r>
              <a:rPr lang="en-US" altLang="zh-TW" dirty="0" err="1"/>
              <a:t>Nai</a:t>
            </a:r>
            <a:r>
              <a:rPr lang="en-US" altLang="zh-TW" dirty="0"/>
              <a:t>-Wei Lo, National Taiwan University of Science and Technology, Taiwan 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818206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92697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Organization of NSS 2016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47260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Executive </a:t>
            </a:r>
            <a:r>
              <a:rPr lang="en-US" altLang="zh-TW" dirty="0"/>
              <a:t>Chairs:</a:t>
            </a:r>
            <a:endParaRPr lang="zh-TW" altLang="zh-TW" dirty="0"/>
          </a:p>
          <a:p>
            <a:pPr lvl="1"/>
            <a:r>
              <a:rPr lang="en-US" altLang="zh-TW" dirty="0"/>
              <a:t>Wen-Chung </a:t>
            </a:r>
            <a:r>
              <a:rPr lang="en-US" altLang="zh-TW" dirty="0" err="1"/>
              <a:t>Kuo</a:t>
            </a:r>
            <a:r>
              <a:rPr lang="en-US" altLang="zh-TW" dirty="0"/>
              <a:t>, National Yunlin University of Science and Technology, Taiwan</a:t>
            </a:r>
            <a:endParaRPr lang="zh-TW" altLang="zh-TW" dirty="0"/>
          </a:p>
          <a:p>
            <a:pPr lvl="1"/>
            <a:r>
              <a:rPr lang="en-US" altLang="zh-TW" dirty="0"/>
              <a:t>Chen-</a:t>
            </a:r>
            <a:r>
              <a:rPr lang="en-US" altLang="zh-TW" dirty="0" err="1"/>
              <a:t>Mou</a:t>
            </a:r>
            <a:r>
              <a:rPr lang="en-US" altLang="zh-TW" dirty="0"/>
              <a:t> (Doug) Cheng, National Taiwan University, Taiwan</a:t>
            </a:r>
            <a:endParaRPr lang="zh-TW" altLang="zh-TW" dirty="0"/>
          </a:p>
          <a:p>
            <a:pPr lvl="1"/>
            <a:r>
              <a:rPr lang="en-US" altLang="zh-TW" dirty="0" err="1"/>
              <a:t>Kuo</a:t>
            </a:r>
            <a:r>
              <a:rPr lang="en-US" altLang="zh-TW" dirty="0"/>
              <a:t>-Hui </a:t>
            </a:r>
            <a:r>
              <a:rPr lang="en-US" altLang="zh-TW" dirty="0" err="1"/>
              <a:t>Yeh</a:t>
            </a:r>
            <a:r>
              <a:rPr lang="en-US" altLang="zh-TW" dirty="0"/>
              <a:t>, National Dong Hwa University</a:t>
            </a:r>
            <a:r>
              <a:rPr lang="en-US" altLang="zh-TW"/>
              <a:t>, </a:t>
            </a:r>
            <a:r>
              <a:rPr lang="en-US" altLang="zh-TW" smtClean="0"/>
              <a:t>Taiwan</a:t>
            </a:r>
          </a:p>
          <a:p>
            <a:pPr marL="585216" lvl="1" indent="0">
              <a:buNone/>
            </a:pPr>
            <a:endParaRPr lang="zh-TW" altLang="zh-TW" dirty="0"/>
          </a:p>
          <a:p>
            <a:r>
              <a:rPr lang="en-US" altLang="zh-TW" dirty="0" smtClean="0"/>
              <a:t>Contact person: </a:t>
            </a:r>
          </a:p>
          <a:p>
            <a:pPr lvl="1"/>
            <a:r>
              <a:rPr lang="en-US" altLang="zh-TW" dirty="0" err="1"/>
              <a:t>Kuo</a:t>
            </a:r>
            <a:r>
              <a:rPr lang="en-US" altLang="zh-TW" dirty="0"/>
              <a:t>-Hui </a:t>
            </a:r>
            <a:r>
              <a:rPr lang="en-US" altLang="zh-TW" dirty="0" err="1"/>
              <a:t>Yeh</a:t>
            </a:r>
            <a:r>
              <a:rPr lang="en-US" altLang="zh-TW" dirty="0"/>
              <a:t>, </a:t>
            </a:r>
            <a:r>
              <a:rPr lang="en-US" altLang="zh-TW" dirty="0" smtClean="0">
                <a:hlinkClick r:id="rId2"/>
              </a:rPr>
              <a:t>khyeh@mail.ndhu.edu.tw</a:t>
            </a:r>
            <a:r>
              <a:rPr lang="en-US" altLang="zh-TW" dirty="0" smtClean="0"/>
              <a:t>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6680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Taipei 101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21" name="Picture 5" descr="C:\Users\Administrator.NDHU-20150311ML\Desktop\NSS 2016\2015.10.24 NSS 2015宣傳影片\NSS 2016 宣傳投影片\Taipei 10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95748"/>
            <a:ext cx="5400600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istrator.NDHU-20150311ML\Desktop\NSS 2016\2015.10.24 NSS 2015宣傳影片\NSS 2016 宣傳投影片\Taipei 10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00971"/>
            <a:ext cx="6016064" cy="449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50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C:\Users\Administrator.NDHU-20150311ML\Desktop\NSS 2016\2015.10.24 NSS 2015宣傳影片\NSS 2016 宣傳投影片\National Palace 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15" y="1271341"/>
            <a:ext cx="5504739" cy="366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Administrator.NDHU-20150311ML\Desktop\NSS 2016\2015.10.24 NSS 2015宣傳影片\NSS 2016 宣傳投影片\National Palace Museu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16" y="214995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Administrator.NDHU-20150311ML\Desktop\NSS 2016\2015.10.24 NSS 2015宣傳影片\NSS 2016 宣傳投影片\National Palace Museum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40991"/>
            <a:ext cx="39370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National Palace Museum</a:t>
            </a:r>
            <a:endParaRPr lang="zh-TW" altLang="en-US" dirty="0"/>
          </a:p>
        </p:txBody>
      </p:sp>
      <p:pic>
        <p:nvPicPr>
          <p:cNvPr id="6149" name="Picture 5" descr="C:\Users\Administrator.NDHU-20150311ML\Desktop\NSS 2016\2015.10.24 NSS 2015宣傳影片\NSS 2016 宣傳投影片\National Palace Museum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52287"/>
            <a:ext cx="2482256" cy="330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dministrator.NDHU-20150311ML\Desktop\NSS 2016\2015.10.24 NSS 2015宣傳影片\NSS 2016 宣傳投影片\National Palace Museum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16" y="5443691"/>
            <a:ext cx="8604448" cy="103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06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Chiang Kai-shek Memorial Hall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5" name="Picture 3" descr="C:\Users\Administrator.NDHU-20150311ML\Desktop\NSS 2016\2015.10.24 NSS 2015宣傳影片\NSS 2016 宣傳投影片\Chiang Kai-shek Memorial Hall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62" y="1353319"/>
            <a:ext cx="5813822" cy="387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istrator.NDHU-20150311ML\Desktop\NSS 2016\2015.10.24 NSS 2015宣傳影片\NSS 2016 宣傳投影片\Chiang Kai-shek Memorial Hall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5788890" cy="383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istrator.NDHU-20150311ML\Desktop\NSS 2016\2015.10.24 NSS 2015宣傳影片\NSS 2016 宣傳投影片\Chiang Kai-shek Memorial Hall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36912"/>
            <a:ext cx="6411715" cy="380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93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鋒芒">
  <a:themeElements>
    <a:clrScheme name="鋒芒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鋒芒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鋒芒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</TotalTime>
  <Words>267</Words>
  <Application>Microsoft Macintosh PowerPoint</Application>
  <PresentationFormat>如螢幕大小 (4:3)</PresentationFormat>
  <Paragraphs>42</Paragraphs>
  <Slides>18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鋒芒</vt:lpstr>
      <vt:lpstr>NSS 2016  10th International Conference on Network and System Security  TAIPEI, TaiWan</vt:lpstr>
      <vt:lpstr>Introduction of Taiwan and Taipei</vt:lpstr>
      <vt:lpstr>Taipei, Capital City of Taiwan</vt:lpstr>
      <vt:lpstr>NSS 2016</vt:lpstr>
      <vt:lpstr>Organization of NSS 2016 (1/2)</vt:lpstr>
      <vt:lpstr>Organization of NSS 2016 (2/2)</vt:lpstr>
      <vt:lpstr>Taipei 101</vt:lpstr>
      <vt:lpstr>National Palace Museum</vt:lpstr>
      <vt:lpstr>Chiang Kai-shek Memorial Hall </vt:lpstr>
      <vt:lpstr>Yangmingshan National Park</vt:lpstr>
      <vt:lpstr>Shilin Night Market</vt:lpstr>
      <vt:lpstr>Huaxi Street Tourist Night Market</vt:lpstr>
      <vt:lpstr>Longshan Temple</vt:lpstr>
      <vt:lpstr>Dihua Street</vt:lpstr>
      <vt:lpstr>Beitou Hot Springs</vt:lpstr>
      <vt:lpstr>Taipei Zoo</vt:lpstr>
      <vt:lpstr>228 Peace Memorial Park </vt:lpstr>
      <vt:lpstr>Look Forward to Your Arrival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NSS 2016  TAIPEI, TaiWan</dc:title>
  <dc:creator>Administrator</dc:creator>
  <cp:lastModifiedBy>Kuo-Hui Yeh</cp:lastModifiedBy>
  <cp:revision>20</cp:revision>
  <dcterms:created xsi:type="dcterms:W3CDTF">2015-10-21T13:32:29Z</dcterms:created>
  <dcterms:modified xsi:type="dcterms:W3CDTF">2016-02-01T06:17:24Z</dcterms:modified>
</cp:coreProperties>
</file>